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66" r:id="rId5"/>
    <p:sldId id="263" r:id="rId6"/>
    <p:sldId id="264" r:id="rId7"/>
    <p:sldId id="262" r:id="rId8"/>
    <p:sldId id="265" r:id="rId9"/>
    <p:sldId id="257" r:id="rId10"/>
    <p:sldId id="258" r:id="rId11"/>
    <p:sldId id="259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66" d="100"/>
          <a:sy n="66" d="100"/>
        </p:scale>
        <p:origin x="-12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77ED4-3B64-4379-A869-78B71C505FF2}" type="datetimeFigureOut">
              <a:rPr lang="en-US"/>
              <a:pPr>
                <a:defRPr/>
              </a:pPr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ED83C-E12B-4ACA-90C2-077385459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3008E-7348-4413-878A-1E9B7B755377}" type="datetimeFigureOut">
              <a:rPr lang="en-US"/>
              <a:pPr>
                <a:defRPr/>
              </a:pPr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21392-44AF-41F5-A3DD-59034C5AC9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7E715-205F-4164-8B36-84F0665DEEF0}" type="datetimeFigureOut">
              <a:rPr lang="en-US"/>
              <a:pPr>
                <a:defRPr/>
              </a:pPr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8FADB-A783-48D2-96E6-2AE62C9EC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70DF8-5E51-4A78-B69A-CB858BDFD8A4}" type="datetimeFigureOut">
              <a:rPr lang="en-US"/>
              <a:pPr>
                <a:defRPr/>
              </a:pPr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EBF0D-24A9-41B2-807E-0CDDE69BE7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5B611-6833-42AC-A65F-9E778A1D4259}" type="datetimeFigureOut">
              <a:rPr lang="en-US"/>
              <a:pPr>
                <a:defRPr/>
              </a:pPr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4DA9C-7499-4105-9F8D-9ACC2B262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F12CB-8DEE-4619-B5F2-CA7F30F39CB6}" type="datetimeFigureOut">
              <a:rPr lang="en-US"/>
              <a:pPr>
                <a:defRPr/>
              </a:pPr>
              <a:t>2/10/2011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0BC78-9F35-47BA-8E28-3271072C26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B6A87-86DA-4E33-B637-710CE1448B22}" type="datetimeFigureOut">
              <a:rPr lang="en-US"/>
              <a:pPr>
                <a:defRPr/>
              </a:pPr>
              <a:t>2/10/2011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1D6EB-D94A-4C06-BAA3-18CB00547F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F82C2-3D32-480D-A7CC-A04A3E2DB6A4}" type="datetimeFigureOut">
              <a:rPr lang="en-US"/>
              <a:pPr>
                <a:defRPr/>
              </a:pPr>
              <a:t>2/10/2011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8E475-8C11-44EE-9868-42B61163A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7446E-BB80-458C-AF39-033F876B64E4}" type="datetimeFigureOut">
              <a:rPr lang="en-US"/>
              <a:pPr>
                <a:defRPr/>
              </a:pPr>
              <a:t>2/10/2011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39F09-902A-420D-82B8-906CB9062B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01E89-13C3-4E0B-AB30-EB806D448EEC}" type="datetimeFigureOut">
              <a:rPr lang="en-US"/>
              <a:pPr>
                <a:defRPr/>
              </a:pPr>
              <a:t>2/10/2011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F7BDE-6CAA-409D-95FE-6EB141414A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9E3C7-D419-4D35-A5B6-9CF592499EC4}" type="datetimeFigureOut">
              <a:rPr lang="en-US"/>
              <a:pPr>
                <a:defRPr/>
              </a:pPr>
              <a:t>2/10/2011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889DE-017F-41D9-9384-E0BC277F5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932D784-8495-4E08-B154-B5E4DC67CB07}" type="datetimeFigureOut">
              <a:rPr lang="en-US"/>
              <a:pPr>
                <a:defRPr/>
              </a:pPr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B987F9-84E9-4553-A904-0AEF66AE1B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Vu3kAF6qEbw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85800"/>
            <a:ext cx="87534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685800"/>
          </a:xfrm>
        </p:spPr>
        <p:txBody>
          <a:bodyPr>
            <a:normAutofit/>
          </a:bodyPr>
          <a:lstStyle/>
          <a:p>
            <a:r>
              <a:rPr lang="en-US" sz="4000" smtClean="0"/>
              <a:t>Human Overpopulation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Too Many Humans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8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allAtOnce"/>
      <p:bldP spid="3" grpId="1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effects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More people = less area to live</a:t>
            </a:r>
          </a:p>
          <a:p>
            <a:r>
              <a:rPr lang="en-US" smtClean="0"/>
              <a:t>More people = more environment damage</a:t>
            </a:r>
          </a:p>
          <a:p>
            <a:r>
              <a:rPr lang="en-US" smtClean="0"/>
              <a:t>As we increase our carrying capacity, we decrease the c.c. for other animals</a:t>
            </a:r>
          </a:p>
          <a:p>
            <a:r>
              <a:rPr lang="en-US" smtClean="0"/>
              <a:t>Food / Water shortages</a:t>
            </a:r>
          </a:p>
          <a:p>
            <a:r>
              <a:rPr lang="en-US" smtClean="0"/>
              <a:t>Soon 7 million people</a:t>
            </a:r>
          </a:p>
        </p:txBody>
      </p:sp>
      <p:pic>
        <p:nvPicPr>
          <p:cNvPr id="2253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99200" y="3911600"/>
            <a:ext cx="25400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1" dur="2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  <p:bldP spid="22529" grpId="1"/>
      <p:bldP spid="22530" grpId="0"/>
      <p:bldP spid="2253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Solutions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 need to lower birthrates</a:t>
            </a:r>
          </a:p>
          <a:p>
            <a:r>
              <a:rPr lang="en-US" smtClean="0"/>
              <a:t>Better education</a:t>
            </a:r>
          </a:p>
          <a:p>
            <a:r>
              <a:rPr lang="en-US" smtClean="0"/>
              <a:t>More access to birth control</a:t>
            </a:r>
          </a:p>
          <a:p>
            <a:endParaRPr lang="en-US" smtClean="0">
              <a:hlinkClick r:id="rId2"/>
            </a:endParaRPr>
          </a:p>
          <a:p>
            <a:r>
              <a:rPr lang="en-US" smtClean="0">
                <a:hlinkClick r:id="rId2"/>
              </a:rPr>
              <a:t>http://www.youtube.com/watch?v=Vu3kAF6qEbw</a:t>
            </a:r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 tmFilter="0,0; .5, 0; 1, 1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  <p:bldP spid="23553" grpId="1"/>
      <p:bldP spid="23554" grpId="0"/>
      <p:bldP spid="2355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0500" y="3048000"/>
            <a:ext cx="3492500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Summery of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229600" cy="4525963"/>
          </a:xfrm>
        </p:spPr>
        <p:txBody>
          <a:bodyPr/>
          <a:lstStyle/>
          <a:p>
            <a:r>
              <a:rPr lang="en-US" smtClean="0"/>
              <a:t>Too many babies being born and people are living longer</a:t>
            </a:r>
          </a:p>
          <a:p>
            <a:r>
              <a:rPr lang="en-US" smtClean="0"/>
              <a:t> So we are going to start run out of resources and hurt the environment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mtClean="0"/>
              <a:t>Location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229600" cy="4525963"/>
          </a:xfrm>
        </p:spPr>
        <p:txBody>
          <a:bodyPr/>
          <a:lstStyle/>
          <a:p>
            <a:r>
              <a:rPr lang="en-US" smtClean="0"/>
              <a:t>Every where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0" y="2362200"/>
            <a:ext cx="8255000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Most Populated Countries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China 1,342,250,000 people</a:t>
            </a:r>
          </a:p>
          <a:p>
            <a:r>
              <a:rPr lang="en-US" smtClean="0"/>
              <a:t>India 1,193,880,000 people</a:t>
            </a:r>
          </a:p>
          <a:p>
            <a:r>
              <a:rPr lang="en-US" smtClean="0"/>
              <a:t>US 312,038,000 people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3505200"/>
            <a:ext cx="3697288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6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48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49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5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USA 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229600" cy="4525963"/>
          </a:xfrm>
        </p:spPr>
        <p:txBody>
          <a:bodyPr/>
          <a:lstStyle/>
          <a:p>
            <a:r>
              <a:rPr lang="en-US" smtClean="0"/>
              <a:t>Growing by 2.5 million people each year</a:t>
            </a:r>
          </a:p>
          <a:p>
            <a:r>
              <a:rPr lang="en-US" smtClean="0"/>
              <a:t>Only industrialized country still growing</a:t>
            </a:r>
          </a:p>
          <a:p>
            <a:r>
              <a:rPr lang="en-US" smtClean="0"/>
              <a:t>United States has </a:t>
            </a:r>
          </a:p>
        </p:txBody>
      </p:sp>
      <p:pic>
        <p:nvPicPr>
          <p:cNvPr id="1741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" y="2514600"/>
            <a:ext cx="834548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8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4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4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17409" grpId="1"/>
      <p:bldP spid="17410" grpId="0"/>
      <p:bldP spid="1741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countries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India 1,103,371,000 people (1.1 bill)</a:t>
            </a:r>
          </a:p>
          <a:p>
            <a:r>
              <a:rPr lang="en-US" smtClean="0"/>
              <a:t>China 1,193,880,000 people(1.1 bill)</a:t>
            </a:r>
          </a:p>
          <a:p>
            <a:r>
              <a:rPr lang="en-US" smtClean="0"/>
              <a:t>US 312,038,000 people(312 mill)</a:t>
            </a:r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1843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3505200"/>
            <a:ext cx="4597400" cy="306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18433" grpId="1"/>
      <p:bldP spid="18434" grpId="0"/>
      <p:bldP spid="1843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Slower in industrialized countries.  Why?</a:t>
            </a:r>
            <a:endParaRPr lang="en-US" dirty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4191000" cy="4800600"/>
          </a:xfrm>
        </p:spPr>
        <p:txBody>
          <a:bodyPr/>
          <a:lstStyle/>
          <a:p>
            <a:r>
              <a:rPr lang="en-US" smtClean="0"/>
              <a:t>Birth rate lower</a:t>
            </a:r>
          </a:p>
          <a:p>
            <a:r>
              <a:rPr lang="en-US" smtClean="0"/>
              <a:t>Better education</a:t>
            </a:r>
          </a:p>
          <a:p>
            <a:r>
              <a:rPr lang="en-US" smtClean="0"/>
              <a:t>More women's rights</a:t>
            </a:r>
          </a:p>
          <a:p>
            <a:r>
              <a:rPr lang="en-US" smtClean="0"/>
              <a:t>Better health care</a:t>
            </a:r>
          </a:p>
          <a:p>
            <a:r>
              <a:rPr lang="en-US" smtClean="0"/>
              <a:t>More food</a:t>
            </a:r>
          </a:p>
          <a:p>
            <a:r>
              <a:rPr lang="en-US" smtClean="0"/>
              <a:t>More access to birth control</a:t>
            </a:r>
          </a:p>
        </p:txBody>
      </p:sp>
      <p:pic>
        <p:nvPicPr>
          <p:cNvPr id="1945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1219200"/>
            <a:ext cx="441960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35" dur="123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36" dur="123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37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38" dur="123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3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9458" grpId="0"/>
      <p:bldP spid="1945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Higher birth rates in developing countries. 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Less education</a:t>
            </a:r>
          </a:p>
          <a:p>
            <a:r>
              <a:rPr lang="en-US" smtClean="0"/>
              <a:t>Less access to birth control</a:t>
            </a:r>
          </a:p>
          <a:p>
            <a:r>
              <a:rPr lang="en-US" smtClean="0"/>
              <a:t>Less health care</a:t>
            </a:r>
          </a:p>
        </p:txBody>
      </p:sp>
      <p:pic>
        <p:nvPicPr>
          <p:cNvPr id="2048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3763963"/>
            <a:ext cx="34417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8" presetClass="exit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3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8" presetClass="exit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4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8" presetClass="exit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4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500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lower death rate?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229600" cy="4525963"/>
          </a:xfrm>
        </p:spPr>
        <p:txBody>
          <a:bodyPr/>
          <a:lstStyle/>
          <a:p>
            <a:r>
              <a:rPr lang="en-US" smtClean="0"/>
              <a:t>Industrial revolution</a:t>
            </a:r>
          </a:p>
          <a:p>
            <a:r>
              <a:rPr lang="en-US" smtClean="0"/>
              <a:t>We cured diseases</a:t>
            </a:r>
          </a:p>
          <a:p>
            <a:pPr lvl="1"/>
            <a:r>
              <a:rPr lang="en-US" smtClean="0"/>
              <a:t>Better medicine</a:t>
            </a:r>
          </a:p>
          <a:p>
            <a:r>
              <a:rPr lang="en-US" smtClean="0"/>
              <a:t>Killed predators</a:t>
            </a:r>
          </a:p>
          <a:p>
            <a:r>
              <a:rPr lang="en-US" smtClean="0"/>
              <a:t>Made enough food to eat</a:t>
            </a:r>
          </a:p>
          <a:p>
            <a:pPr lvl="1"/>
            <a:r>
              <a:rPr lang="en-US" smtClean="0"/>
              <a:t>Agricultural revolution</a:t>
            </a:r>
          </a:p>
          <a:p>
            <a:endParaRPr lang="en-US" smtClean="0"/>
          </a:p>
        </p:txBody>
      </p:sp>
      <p:pic>
        <p:nvPicPr>
          <p:cNvPr id="21507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1788" y="3621088"/>
            <a:ext cx="3732212" cy="32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1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26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1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21505" grpId="1"/>
      <p:bldP spid="21506" grpId="0"/>
      <p:bldP spid="21506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162</TotalTime>
  <Words>185</Words>
  <Application>Microsoft Macintosh PowerPoint</Application>
  <PresentationFormat>On-screen Show (4:3)</PresentationFormat>
  <Paragraphs>49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Calibri</vt:lpstr>
      <vt:lpstr>Arial</vt:lpstr>
      <vt:lpstr>Office Theme</vt:lpstr>
      <vt:lpstr>Human Overpopulation</vt:lpstr>
      <vt:lpstr>Summery of problem</vt:lpstr>
      <vt:lpstr>Location</vt:lpstr>
      <vt:lpstr>Most Populated Countries</vt:lpstr>
      <vt:lpstr>USA </vt:lpstr>
      <vt:lpstr>Other countries</vt:lpstr>
      <vt:lpstr>Slower in industrialized countries.  Why?</vt:lpstr>
      <vt:lpstr>Higher birth rates in developing countries.  Why?</vt:lpstr>
      <vt:lpstr>Why lower death rate?</vt:lpstr>
      <vt:lpstr>effects</vt:lpstr>
      <vt:lpstr>Solutions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overpopulation</dc:title>
  <dc:creator>PA Department of Education Classrooms for the Future</dc:creator>
  <cp:lastModifiedBy>11678</cp:lastModifiedBy>
  <cp:revision>26</cp:revision>
  <dcterms:created xsi:type="dcterms:W3CDTF">2011-02-10T14:02:23Z</dcterms:created>
  <dcterms:modified xsi:type="dcterms:W3CDTF">2011-02-10T16:11:22Z</dcterms:modified>
</cp:coreProperties>
</file>